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5" r:id="rId3"/>
    <p:sldId id="263" r:id="rId4"/>
    <p:sldId id="278" r:id="rId5"/>
    <p:sldId id="279" r:id="rId6"/>
    <p:sldId id="287" r:id="rId7"/>
    <p:sldId id="264" r:id="rId8"/>
    <p:sldId id="265" r:id="rId9"/>
    <p:sldId id="267" r:id="rId10"/>
    <p:sldId id="268" r:id="rId11"/>
    <p:sldId id="276" r:id="rId12"/>
    <p:sldId id="273" r:id="rId13"/>
    <p:sldId id="281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02-12-2015</a:t>
            </a:fld>
            <a:endParaRPr lang="es-CL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02-12-2015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02-12-2015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02-12-2015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02-12-2015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02-12-2015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02-12-2015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02-12-2015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02-12-2015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02-12-2015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02-12-2015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F21A4-A35D-4158-B33D-A34E62C7B868}" type="datetimeFigureOut">
              <a:rPr lang="es-CL" smtClean="0"/>
              <a:t>02-12-2015</a:t>
            </a:fld>
            <a:endParaRPr lang="es-CL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PLANES EMPRESA GESTION DE DATOS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14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47813"/>
            <a:ext cx="88773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47813"/>
            <a:ext cx="88963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6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47813"/>
            <a:ext cx="88963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4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28763"/>
            <a:ext cx="88868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4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76388"/>
            <a:ext cx="88963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47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552575"/>
            <a:ext cx="89344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7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47813"/>
            <a:ext cx="88868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802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47813"/>
            <a:ext cx="88868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90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19238"/>
            <a:ext cx="88868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72862"/>
              </p:ext>
            </p:extLst>
          </p:nvPr>
        </p:nvGraphicFramePr>
        <p:xfrm>
          <a:off x="395535" y="1052736"/>
          <a:ext cx="8373617" cy="5328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3108"/>
                <a:gridCol w="969826"/>
                <a:gridCol w="638665"/>
                <a:gridCol w="910690"/>
                <a:gridCol w="851554"/>
                <a:gridCol w="875209"/>
                <a:gridCol w="709629"/>
                <a:gridCol w="1714936"/>
              </a:tblGrid>
              <a:tr h="1609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NOMBRE PLAN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CUOTA DE TRAFICO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SMS INCLUIDO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VALOR MINUTO ADICIONAL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VALOR MB ADICIONAL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MINUTOS INCLUIDOS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CARGO FIJO (C/IVA)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DESCUENTO FIDELIZACION DE 24% POR LINEA APLICADO AL TOTAL DE LA FACTURA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ctr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400 MB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400 MB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65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120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$ 9.990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$ 7.592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600 MB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600 MB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60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200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$ 13.990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$ 10.632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1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300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$ 17.990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$ 13.672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1,5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1,5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53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400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$ 20.990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$ 15.952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2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2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150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10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600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$ 25.990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$ 19.752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3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3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200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*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9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Ilimitado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$ 29.990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$ 22.794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4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4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300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*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8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Ilimitado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$ 39.990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$ 30.392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6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6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400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*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7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Ilimitado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$ 49.990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$ 37.992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8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8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*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6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Ilimitado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$ 59.990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$ 45.592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10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10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*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Ilimitado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$ 69.990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$ 53.192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2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71625"/>
            <a:ext cx="88963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8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47813"/>
            <a:ext cx="88963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43050"/>
            <a:ext cx="8915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7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09713"/>
            <a:ext cx="89058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29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52575"/>
            <a:ext cx="88963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8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52575"/>
            <a:ext cx="89058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4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33525"/>
            <a:ext cx="89249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8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839</TotalTime>
  <Words>198</Words>
  <Application>Microsoft Office PowerPoint</Application>
  <PresentationFormat>Presentación en pantalla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Flujo</vt:lpstr>
      <vt:lpstr>PLANES EMPRESA GESTION DE DATOS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PLANES EMPRESA GESTION DE DATOS</dc:title>
  <dc:creator>Administrador</dc:creator>
  <cp:lastModifiedBy>Administrador</cp:lastModifiedBy>
  <cp:revision>14</cp:revision>
  <dcterms:created xsi:type="dcterms:W3CDTF">2015-09-02T03:24:07Z</dcterms:created>
  <dcterms:modified xsi:type="dcterms:W3CDTF">2015-12-02T15:59:27Z</dcterms:modified>
</cp:coreProperties>
</file>