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2" r:id="rId2"/>
  </p:sldMasterIdLst>
  <p:sldIdLst>
    <p:sldId id="258" r:id="rId3"/>
    <p:sldId id="261" r:id="rId4"/>
    <p:sldId id="262" r:id="rId5"/>
    <p:sldId id="265" r:id="rId6"/>
    <p:sldId id="259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759D2-6340-484E-A835-B491E609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D8A9BE-82BC-41F5-95CC-59ABDFE79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17F0C2-AE3D-4288-A268-78502ED8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F83E-3719-48B2-AE55-01E1C18D3DE1}" type="datetimeFigureOut">
              <a:rPr lang="es-CL" smtClean="0"/>
              <a:t>12-07-2022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49A452-CBA6-4646-9C53-95E892E1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8783D3-B823-4DB9-BA20-96990870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2F2-2865-41E5-8B66-B527770BA2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581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9C48B-7A86-4F22-A160-F2D2A1B0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637EB7-1FA9-4A35-8060-CCB1C541E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4F7A10-E8DB-4DDD-ABCA-199294D7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F83E-3719-48B2-AE55-01E1C18D3DE1}" type="datetimeFigureOut">
              <a:rPr lang="es-CL" smtClean="0"/>
              <a:t>12-07-2022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345070-ACD8-4496-B658-B95DF17C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3AA07-BD7D-4BDD-9AB8-4C7B3D00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2F2-2865-41E5-8B66-B527770BA2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292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DEBD63-53AC-4940-BC7B-3EC87376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3D096E-28A6-4976-B2A9-F212B4E12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79EA79-D920-44A1-A245-E358076C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F83E-3719-48B2-AE55-01E1C18D3DE1}" type="datetimeFigureOut">
              <a:rPr lang="es-CL" smtClean="0"/>
              <a:t>12-07-2022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10E425-3D48-461E-B83D-2D21A435C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FD4824-6E49-4C6B-92B0-CB95A54C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2F2-2865-41E5-8B66-B527770BA2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4347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Azu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380" cy="6858000"/>
          </a:xfrm>
          <a:prstGeom prst="rect">
            <a:avLst/>
          </a:prstGeom>
        </p:spPr>
      </p:pic>
      <p:sp>
        <p:nvSpPr>
          <p:cNvPr id="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541241" y="5978525"/>
            <a:ext cx="3720704" cy="460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7" name="Picture 3" descr="pasted-imag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49" y="2079030"/>
            <a:ext cx="18938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798093" y="5516563"/>
            <a:ext cx="5207000" cy="43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798093" y="3768130"/>
            <a:ext cx="5207000" cy="43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29603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Azu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380" cy="6858000"/>
          </a:xfrm>
          <a:prstGeom prst="rect">
            <a:avLst/>
          </a:prstGeom>
        </p:spPr>
      </p:pic>
      <p:pic>
        <p:nvPicPr>
          <p:cNvPr id="3" name="Picture 1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2930525"/>
            <a:ext cx="15557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61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76" y="2776538"/>
            <a:ext cx="4539948" cy="113624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7318376" y="3929905"/>
            <a:ext cx="4539948" cy="436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058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5B628F-0537-4AC9-A0B4-1F2E295E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FA4611-6639-4557-91DE-31855A722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86CF83-810A-4DB5-B4F6-FF24D2CD3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F83E-3719-48B2-AE55-01E1C18D3DE1}" type="datetimeFigureOut">
              <a:rPr lang="es-CL" smtClean="0"/>
              <a:t>12-07-2022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3E59D4-6B59-4489-9A3E-2477FE08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51C028-1509-45C8-B86B-F98B137D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2F2-2865-41E5-8B66-B527770BA2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524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720B3-70AF-4698-81E0-1341A8844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7BB866-3536-4B9C-BEB8-4A43ABEAC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F84865-D109-488D-89FA-43039A63B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F83E-3719-48B2-AE55-01E1C18D3DE1}" type="datetimeFigureOut">
              <a:rPr lang="es-CL" smtClean="0"/>
              <a:t>12-07-2022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21AED-0A5F-436A-A214-02DE91ED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4F79BE-BD2D-4BB3-8D74-399DCAA4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2F2-2865-41E5-8B66-B527770BA2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143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0CB04C-7F4F-4D7D-8AA1-098A1621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2282C-9F75-4C8C-86F5-AAE0AD529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156F02-C247-4CC1-B849-9DBD9C0DD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8B340A-A9FB-4861-BD9C-B4D13FEE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F83E-3719-48B2-AE55-01E1C18D3DE1}" type="datetimeFigureOut">
              <a:rPr lang="es-CL" smtClean="0"/>
              <a:t>12-07-2022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FFE549-9BBD-4CE2-9375-CF331488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B33942-D9E2-4217-B5DD-432AF015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2F2-2865-41E5-8B66-B527770BA2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613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01AB8-788A-4144-9CF5-325191CC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C7A1C3-2A4D-4EB1-B774-A63C94B3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BD24C4-DA49-46EA-8F81-8056183D5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56277E-85C3-4CD4-8117-9D742D5A6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A3DCE84-E537-42AE-A29E-30B0CA8FE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2E823A-E733-49D1-9278-9B6BAB7D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F83E-3719-48B2-AE55-01E1C18D3DE1}" type="datetimeFigureOut">
              <a:rPr lang="es-CL" smtClean="0"/>
              <a:t>12-07-2022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D66792-6C80-4C9F-B298-59A49046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E246EC-5E0E-4AAD-B0AE-DA04631C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2F2-2865-41E5-8B66-B527770BA2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80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18BFB-21A8-4AB6-9DCD-1ADCC440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F8A4FF-BF58-421A-90C2-51BA84D1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F83E-3719-48B2-AE55-01E1C18D3DE1}" type="datetimeFigureOut">
              <a:rPr lang="es-CL" smtClean="0"/>
              <a:t>12-07-2022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EF0679-A17C-4360-AE75-5EBC4F71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E61EDC-AB88-4084-96C3-DD190FC9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2F2-2865-41E5-8B66-B527770BA2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433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8080BB9-AF05-4BA4-8E06-8473D963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F83E-3719-48B2-AE55-01E1C18D3DE1}" type="datetimeFigureOut">
              <a:rPr lang="es-CL" smtClean="0"/>
              <a:t>12-07-2022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1D9DC2D-84B9-4747-AC9F-0A8B88EE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1F7755-9F25-4FF3-A62F-B4F70988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2F2-2865-41E5-8B66-B527770BA2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AF8A6-6D86-429B-A25F-B4E946F4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9DBA53-AE72-4793-AC30-CFAA42D03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F18B28-BB85-4E56-B9A7-635CA79FE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52A935-8976-447B-8316-CFCDC1B0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F83E-3719-48B2-AE55-01E1C18D3DE1}" type="datetimeFigureOut">
              <a:rPr lang="es-CL" smtClean="0"/>
              <a:t>12-07-2022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71A8C8-F4FB-4CD3-B3EC-B57D78DA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A0407F-BED0-4B87-A181-6B4BBA29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2F2-2865-41E5-8B66-B527770BA2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78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24A6F-771F-40BD-8B60-A95579EA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042F27-4B11-4D08-86D6-875B4A764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AA8498-FB8E-4621-A9B1-CFD2D27E6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543509-6DA8-4AEB-98F0-7C3798A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F83E-3719-48B2-AE55-01E1C18D3DE1}" type="datetimeFigureOut">
              <a:rPr lang="es-CL" smtClean="0"/>
              <a:t>12-07-2022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FBB223-4A51-4DB1-A310-7129D2DC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1CD2A9-A8FB-48DC-AF64-3092E1C2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2F2-2865-41E5-8B66-B527770BA2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346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C892FB-0084-478C-9047-A199A40A7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45AD25-1689-4BA8-B9DA-18768A616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B904B6-A094-42D4-87A6-00640CC00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FF83E-3719-48B2-AE55-01E1C18D3DE1}" type="datetimeFigureOut">
              <a:rPr lang="es-CL" smtClean="0"/>
              <a:t>12-07-2022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3F95D4-69E0-41E0-B66C-EE6A32739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19FBF6-8E8A-4DFD-9827-D95B0F3DA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AC2F2-2865-41E5-8B66-B527770BA2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600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EB65A50F-62E3-4943-BA2D-6E547400AE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421" imgH="423" progId="TCLayout.ActiveDocument.1">
                  <p:embed/>
                </p:oleObj>
              </mc:Choice>
              <mc:Fallback>
                <p:oleObj name="Diapositiva de think-cell" r:id="rId5" imgW="421" imgH="423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EB65A50F-62E3-4943-BA2D-6E547400A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42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64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arlow Black" panose="00000A00000000000000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arlow Black" panose="00000A00000000000000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arlow Black" panose="00000A00000000000000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arlow Black" panose="00000A00000000000000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C05A9690-7CF3-4687-8DB8-967E417C9B8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21" imgH="423" progId="TCLayout.ActiveDocument.1">
                  <p:embed/>
                </p:oleObj>
              </mc:Choice>
              <mc:Fallback>
                <p:oleObj name="Diapositiva de think-cell" r:id="rId3" imgW="421" imgH="423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C05A9690-7CF3-4687-8DB8-967E417C9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195283D7-3D42-4D77-8F03-A46A052A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OFERTA COMERCIAL</a:t>
            </a:r>
            <a:br>
              <a:rPr lang="es-CL" dirty="0"/>
            </a:br>
            <a:r>
              <a:rPr lang="es-CL" dirty="0"/>
              <a:t>ANOP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2C4C73-F7EF-4329-9EF8-00A56D88B2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8376" y="4499428"/>
            <a:ext cx="4539948" cy="391885"/>
          </a:xfrm>
        </p:spPr>
        <p:txBody>
          <a:bodyPr/>
          <a:lstStyle/>
          <a:p>
            <a:r>
              <a:rPr lang="es-CL" dirty="0">
                <a:solidFill>
                  <a:schemeClr val="accent4"/>
                </a:solidFill>
              </a:rPr>
              <a:t>JUNIO 2022</a:t>
            </a:r>
          </a:p>
        </p:txBody>
      </p:sp>
    </p:spTree>
    <p:extLst>
      <p:ext uri="{BB962C8B-B14F-4D97-AF65-F5344CB8AC3E}">
        <p14:creationId xmlns:p14="http://schemas.microsoft.com/office/powerpoint/2010/main" val="333662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BCC2BAD-0A75-4D8D-9B2C-CE196EA4F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81" y="825420"/>
            <a:ext cx="2856268" cy="5440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060B509-FF9E-4D09-8DCB-CA1719B31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85" y="4176099"/>
            <a:ext cx="8722923" cy="18364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82CC3B1-3EB1-45E7-8E49-76CEF7794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567" y="192364"/>
            <a:ext cx="506702" cy="5001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88E784-5760-4BDB-9D0A-156C935E5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1269" y="192364"/>
            <a:ext cx="641664" cy="5001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9A88B1-F7BE-0D82-BE4B-13611CE63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80" y="1801504"/>
            <a:ext cx="10617915" cy="19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7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829599E-D49E-401B-B631-BBD6718AC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75" y="1003021"/>
            <a:ext cx="3023368" cy="4621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A5C0DDD-61D6-48F3-A1CD-E0FB26CC6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321" y="283677"/>
            <a:ext cx="1329695" cy="7193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EBEDBCA-EFC9-4859-B6AD-89336C379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4388129"/>
            <a:ext cx="7486650" cy="20515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D8440FE-0BBB-1838-36A1-BFC2A3A8A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" y="1719618"/>
            <a:ext cx="10453066" cy="220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0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D4B7465-10DC-498B-8496-E08B0136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</a:rPr>
              <a:t>Importante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C3BC00-CD10-422A-BCD6-7E4B782B4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s-CL" sz="2400" dirty="0">
                <a:solidFill>
                  <a:srgbClr val="000000"/>
                </a:solidFill>
              </a:rPr>
              <a:t>Equipos sujetos a disponibilidad de stock</a:t>
            </a:r>
          </a:p>
          <a:p>
            <a:r>
              <a:rPr lang="es-CL" sz="2400" dirty="0">
                <a:solidFill>
                  <a:srgbClr val="000000"/>
                </a:solidFill>
              </a:rPr>
              <a:t> Los valores de equipos están sujeto a cambios sin previo aviso.</a:t>
            </a:r>
          </a:p>
          <a:p>
            <a:r>
              <a:rPr lang="es-CL" sz="2400" dirty="0">
                <a:solidFill>
                  <a:srgbClr val="000000"/>
                </a:solidFill>
              </a:rPr>
              <a:t>Si necesitas cotizar otro modelo de equipo consultar a administrador de cuenta</a:t>
            </a:r>
          </a:p>
        </p:txBody>
      </p:sp>
    </p:spTree>
    <p:extLst>
      <p:ext uri="{BB962C8B-B14F-4D97-AF65-F5344CB8AC3E}">
        <p14:creationId xmlns:p14="http://schemas.microsoft.com/office/powerpoint/2010/main" val="348601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881D117-9CAD-4633-B121-5F6F05F5B4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L" dirty="0"/>
              <a:t>JULIO 2022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5A63E6-AC37-4883-9A26-07FC6B7E18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/>
              <a:t>ENTEL EMPRESAS</a:t>
            </a:r>
          </a:p>
        </p:txBody>
      </p:sp>
    </p:spTree>
    <p:extLst>
      <p:ext uri="{BB962C8B-B14F-4D97-AF65-F5344CB8AC3E}">
        <p14:creationId xmlns:p14="http://schemas.microsoft.com/office/powerpoint/2010/main" val="35774739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Tema de Office">
  <a:themeElements>
    <a:clrScheme name="Ent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FF"/>
      </a:accent1>
      <a:accent2>
        <a:srgbClr val="FF3D00"/>
      </a:accent2>
      <a:accent3>
        <a:srgbClr val="2FCBF1"/>
      </a:accent3>
      <a:accent4>
        <a:srgbClr val="42E8B4"/>
      </a:accent4>
      <a:accent5>
        <a:srgbClr val="EB6C98"/>
      </a:accent5>
      <a:accent6>
        <a:srgbClr val="CCCCCC"/>
      </a:accent6>
      <a:hlink>
        <a:srgbClr val="10069F"/>
      </a:hlink>
      <a:folHlink>
        <a:srgbClr val="954F72"/>
      </a:folHlink>
    </a:clrScheme>
    <a:fontScheme name="Custom 3">
      <a:majorFont>
        <a:latin typeface="Barlow SemiBold"/>
        <a:ea typeface=""/>
        <a:cs typeface=""/>
      </a:majorFont>
      <a:minorFont>
        <a:latin typeface="Barlow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CB62DF3-C427-4538-9FB5-F1CB535F94AC}" vid="{833B4376-E258-4228-AC86-96C40C12FD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42</Words>
  <Application>Microsoft Office PowerPoint</Application>
  <PresentationFormat>Panorámica</PresentationFormat>
  <Paragraphs>8</Paragraphs>
  <Slides>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Barlow Black</vt:lpstr>
      <vt:lpstr>Barlow Medium</vt:lpstr>
      <vt:lpstr>Barlow SemiBold</vt:lpstr>
      <vt:lpstr>Calibri</vt:lpstr>
      <vt:lpstr>Calibri Light</vt:lpstr>
      <vt:lpstr>Tema de Office</vt:lpstr>
      <vt:lpstr>6_Tema de Office</vt:lpstr>
      <vt:lpstr>Diapositiva de think-cell</vt:lpstr>
      <vt:lpstr>OFERTA COMERCIAL ANOP</vt:lpstr>
      <vt:lpstr>Presentación de PowerPoint</vt:lpstr>
      <vt:lpstr>Presentación de PowerPoint</vt:lpstr>
      <vt:lpstr>Importante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OFERTA COMERCIAL ANOP</dc:title>
  <dc:creator>Droguett Haschke Francisca Alejandra</dc:creator>
  <cp:lastModifiedBy>Droguett Haschke Francisca Alejandra</cp:lastModifiedBy>
  <cp:revision>3</cp:revision>
  <dcterms:created xsi:type="dcterms:W3CDTF">2020-12-01T23:41:04Z</dcterms:created>
  <dcterms:modified xsi:type="dcterms:W3CDTF">2022-07-12T15:46:02Z</dcterms:modified>
</cp:coreProperties>
</file>